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326" r:id="rId9"/>
    <p:sldId id="331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27" r:id="rId51"/>
    <p:sldId id="304" r:id="rId52"/>
    <p:sldId id="305" r:id="rId53"/>
    <p:sldId id="306" r:id="rId54"/>
    <p:sldId id="307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30" r:id="rId69"/>
    <p:sldId id="322" r:id="rId70"/>
    <p:sldId id="328" r:id="rId71"/>
    <p:sldId id="324" r:id="rId72"/>
    <p:sldId id="325" r:id="rId73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15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1F04C-001F-4795-B415-C8966EE8B46B}" type="datetimeFigureOut">
              <a:rPr lang="zh-TW" altLang="en-US" smtClean="0"/>
              <a:t>2015/1/23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6BA4-06A8-4C9C-8061-0A978C84A1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60691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1F04C-001F-4795-B415-C8966EE8B46B}" type="datetimeFigureOut">
              <a:rPr lang="zh-TW" altLang="en-US" smtClean="0"/>
              <a:t>2015/1/23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6BA4-06A8-4C9C-8061-0A978C84A1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7871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1F04C-001F-4795-B415-C8966EE8B46B}" type="datetimeFigureOut">
              <a:rPr lang="zh-TW" altLang="en-US" smtClean="0"/>
              <a:t>2015/1/23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6BA4-06A8-4C9C-8061-0A978C84A1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81213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1F04C-001F-4795-B415-C8966EE8B46B}" type="datetimeFigureOut">
              <a:rPr lang="zh-TW" altLang="en-US" smtClean="0"/>
              <a:t>2015/1/23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6BA4-06A8-4C9C-8061-0A978C84A1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80287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1F04C-001F-4795-B415-C8966EE8B46B}" type="datetimeFigureOut">
              <a:rPr lang="zh-TW" altLang="en-US" smtClean="0"/>
              <a:t>2015/1/23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6BA4-06A8-4C9C-8061-0A978C84A1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1804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1F04C-001F-4795-B415-C8966EE8B46B}" type="datetimeFigureOut">
              <a:rPr lang="zh-TW" altLang="en-US" smtClean="0"/>
              <a:t>2015/1/23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6BA4-06A8-4C9C-8061-0A978C84A1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6283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1F04C-001F-4795-B415-C8966EE8B46B}" type="datetimeFigureOut">
              <a:rPr lang="zh-TW" altLang="en-US" smtClean="0"/>
              <a:t>2015/1/23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6BA4-06A8-4C9C-8061-0A978C84A1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41372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1F04C-001F-4795-B415-C8966EE8B46B}" type="datetimeFigureOut">
              <a:rPr lang="zh-TW" altLang="en-US" smtClean="0"/>
              <a:t>2015/1/23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6BA4-06A8-4C9C-8061-0A978C84A1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32487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1F04C-001F-4795-B415-C8966EE8B46B}" type="datetimeFigureOut">
              <a:rPr lang="zh-TW" altLang="en-US" smtClean="0"/>
              <a:t>2015/1/23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6BA4-06A8-4C9C-8061-0A978C84A1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60895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1F04C-001F-4795-B415-C8966EE8B46B}" type="datetimeFigureOut">
              <a:rPr lang="zh-TW" altLang="en-US" smtClean="0"/>
              <a:t>2015/1/23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6BA4-06A8-4C9C-8061-0A978C84A1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95871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1F04C-001F-4795-B415-C8966EE8B46B}" type="datetimeFigureOut">
              <a:rPr lang="zh-TW" altLang="en-US" smtClean="0"/>
              <a:t>2015/1/23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6BA4-06A8-4C9C-8061-0A978C84A1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18568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01F04C-001F-4795-B415-C8966EE8B46B}" type="datetimeFigureOut">
              <a:rPr lang="zh-TW" altLang="en-US" smtClean="0"/>
              <a:t>2015/1/23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56BA4-06A8-4C9C-8061-0A978C84A1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57833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NUL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73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79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01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64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5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94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13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90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86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68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20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23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3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74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05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06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12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68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81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63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14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50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97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49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67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86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61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2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04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8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66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18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46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Dry Powder NAH CO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701964"/>
            <a:ext cx="9144000" cy="615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87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24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70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28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98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70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89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0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96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6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36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53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2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91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44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30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36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82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105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54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25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87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23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48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you raise me up(soft).wav"/>
          </p:stSnd>
        </p:sndAc>
      </p:transition>
    </mc:Choice>
    <mc:Fallback xmlns="">
      <p:transition spd="slow">
        <p:sndAc>
          <p:stSnd>
            <p:snd r:embed="rId4" name="you raise me up(soft)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32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99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04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53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49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79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52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TW" altLang="en-US" sz="3600" b="1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itchFamily="34" charset="-120"/>
              </a:rPr>
              <a:t>愛</a:t>
            </a:r>
            <a:r>
              <a:rPr lang="en-US" altLang="zh-TW" sz="3600" b="1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itchFamily="34" charset="-120"/>
              </a:rPr>
              <a:t>~</a:t>
            </a:r>
            <a:r>
              <a:rPr lang="zh-TW" altLang="en-US" sz="3600" b="1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itchFamily="34" charset="-120"/>
              </a:rPr>
              <a:t> 談判專家的故</a:t>
            </a:r>
            <a:r>
              <a:rPr lang="zh-TW" altLang="en-US" sz="36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itchFamily="34" charset="-120"/>
              </a:rPr>
              <a:t>事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6331"/>
            <a:ext cx="9144000" cy="6211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25028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24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endSnd/>
        </p:sndAc>
      </p:transition>
    </mc:Choice>
    <mc:Fallback xmlns="">
      <p:transition spd="slow"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92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TW" sz="3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itchFamily="34" charset="-120"/>
              </a:rPr>
              <a:t>The Rose~</a:t>
            </a:r>
            <a:r>
              <a:rPr lang="zh-TW" altLang="en-US" sz="3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itchFamily="34" charset="-120"/>
              </a:rPr>
              <a:t>  愛</a:t>
            </a:r>
            <a:r>
              <a:rPr lang="en-US" altLang="zh-TW" sz="3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itchFamily="34" charset="-120"/>
              </a:rPr>
              <a:t>,</a:t>
            </a:r>
            <a:r>
              <a:rPr lang="zh-TW" altLang="en-US" sz="3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itchFamily="34" charset="-120"/>
              </a:rPr>
              <a:t>能減低環安衛的負面發生</a:t>
            </a:r>
            <a:endParaRPr lang="zh-TW" altLang="en-US" sz="36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 Unicode MS" pitchFamily="34" charset="-120"/>
            </a:endParaRPr>
          </a:p>
        </p:txBody>
      </p:sp>
      <p:pic>
        <p:nvPicPr>
          <p:cNvPr id="4" name="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646331"/>
            <a:ext cx="9144000" cy="6211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304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3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75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25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1"/>
          <p:cNvSpPr txBox="1">
            <a:spLocks/>
          </p:cNvSpPr>
          <p:nvPr/>
        </p:nvSpPr>
        <p:spPr>
          <a:xfrm>
            <a:off x="0" y="0"/>
            <a:ext cx="9144000" cy="820132"/>
          </a:xfrm>
          <a:prstGeom prst="rect">
            <a:avLst/>
          </a:prstGeom>
          <a:solidFill>
            <a:srgbClr val="92D050"/>
          </a:solidFill>
        </p:spPr>
        <p:txBody>
          <a:bodyPr>
            <a:noAutofit/>
          </a:bodyPr>
          <a:lstStyle/>
          <a:p>
            <a:pPr algn="ctr"/>
            <a:r>
              <a:rPr lang="zh-TW" altLang="en-US" sz="3600" b="1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衝鋒陷陣消防車的故事</a:t>
            </a:r>
            <a:endParaRPr lang="zh-TW" altLang="en-US" sz="3600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054" name="Picture 6" descr="http://pic.pimg.tw/ccenjor/1322020632-30031452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0132"/>
            <a:ext cx="9144000" cy="6037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8845" y="3055221"/>
            <a:ext cx="402631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94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/>
          </p:cNvSpPr>
          <p:nvPr/>
        </p:nvSpPr>
        <p:spPr>
          <a:xfrm>
            <a:off x="0" y="0"/>
            <a:ext cx="9144000" cy="820132"/>
          </a:xfrm>
          <a:prstGeom prst="rect">
            <a:avLst/>
          </a:prstGeom>
          <a:solidFill>
            <a:srgbClr val="92D050"/>
          </a:solidFill>
        </p:spPr>
        <p:txBody>
          <a:bodyPr>
            <a:noAutofit/>
          </a:bodyPr>
          <a:lstStyle/>
          <a:p>
            <a:pPr algn="ctr"/>
            <a:r>
              <a:rPr lang="zh-TW" altLang="en-US" sz="3600" b="1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下水道施工安全標示</a:t>
            </a:r>
            <a:endParaRPr lang="zh-TW" altLang="en-US" sz="3600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026" name="Picture 2" descr="http://yilan-local-life-news.org.tw/ktmllite/images/uploads/0301-3-3.jpg?0.507636748775114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20133"/>
            <a:ext cx="4572000" cy="6037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bonito.com.tw/templates/cache/3026/images/products/photooriginal-3026-546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0133"/>
            <a:ext cx="4754880" cy="6037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00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</TotalTime>
  <Words>27</Words>
  <Application>Microsoft Office PowerPoint</Application>
  <PresentationFormat>如螢幕大小 (4:3)</PresentationFormat>
  <Paragraphs>4</Paragraphs>
  <Slides>72</Slides>
  <Notes>0</Notes>
  <HiddenSlides>0</HiddenSlides>
  <MMClips>2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72</vt:i4>
      </vt:variant>
    </vt:vector>
  </HeadingPairs>
  <TitlesOfParts>
    <vt:vector size="79" baseType="lpstr">
      <vt:lpstr>Arial Unicode MS</vt:lpstr>
      <vt:lpstr>微軟正黑體</vt:lpstr>
      <vt:lpstr>新細明體</vt:lpstr>
      <vt:lpstr>Arial</vt:lpstr>
      <vt:lpstr>Calibri</vt:lpstr>
      <vt:lpstr>Calibri Light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SYNNEX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Ethan Hunt</dc:creator>
  <cp:lastModifiedBy>Ethan Hunt</cp:lastModifiedBy>
  <cp:revision>18</cp:revision>
  <dcterms:created xsi:type="dcterms:W3CDTF">2015-01-18T16:27:36Z</dcterms:created>
  <dcterms:modified xsi:type="dcterms:W3CDTF">2015-01-23T00:33:22Z</dcterms:modified>
</cp:coreProperties>
</file>